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7561580" cy="10688955"/>
  <p:notesSz cx="10688955" cy="756158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0B1220"/>
          </a:solidFill>
          <a:ln w="12700">
            <a:solidFill>
              <a:srgbClr val="0B122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7562088" cy="2834640"/>
          </a:xfrm>
          <a:prstGeom prst="rect">
            <a:avLst/>
          </a:prstGeom>
          <a:solidFill>
            <a:srgbClr val="0F1A2E"/>
          </a:solidFill>
          <a:ln w="12700">
            <a:solidFill>
              <a:srgbClr val="0F1A2E">
                <a:alpha val="0"/>
              </a:srgbClr>
            </a:solidFill>
            <a:prstDash val="solid"/>
          </a:ln>
        </p:spPr>
      </p:sp>
      <p:pic>
        <p:nvPicPr>
          <p:cNvPr id="4" name="Image 0" descr="/mnt/data/led_manual_assets/src2/image1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52" y="2990348"/>
            <a:ext cx="6510528" cy="3876537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30352" y="2944368"/>
            <a:ext cx="6510528" cy="3968496"/>
          </a:xfrm>
          <a:prstGeom prst="rect">
            <a:avLst/>
          </a:prstGeom>
          <a:solidFill>
            <a:srgbClr val="0B1220">
              <a:alpha val="32000"/>
            </a:srgbClr>
          </a:solidFill>
          <a:ln w="7620">
            <a:solidFill>
              <a:srgbClr val="FFFFFF">
                <a:alpha val="16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6928" y="786384"/>
            <a:ext cx="6217920" cy="8229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小间距 LED 显示屏安装说明书</a:t>
            </a:r>
            <a:endParaRPr lang="en-US" sz="2550" dirty="0"/>
          </a:p>
        </p:txBody>
      </p:sp>
      <p:sp>
        <p:nvSpPr>
          <p:cNvPr id="7" name="Text 4"/>
          <p:cNvSpPr/>
          <p:nvPr/>
        </p:nvSpPr>
        <p:spPr>
          <a:xfrm>
            <a:off x="603504" y="1755648"/>
            <a:ext cx="5349240" cy="22860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C7D2FE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UT-C 系列 / 壁挂式箱体安装 / 中文独立版</a:t>
            </a:r>
            <a:endParaRPr lang="en-US" sz="1080" dirty="0"/>
          </a:p>
        </p:txBody>
      </p:sp>
      <p:sp>
        <p:nvSpPr>
          <p:cNvPr id="8" name="Shape 5"/>
          <p:cNvSpPr/>
          <p:nvPr/>
        </p:nvSpPr>
        <p:spPr>
          <a:xfrm>
            <a:off x="603504" y="2212848"/>
            <a:ext cx="1143000" cy="0"/>
          </a:xfrm>
          <a:prstGeom prst="line">
            <a:avLst/>
          </a:prstGeom>
          <a:noFill/>
          <a:ln w="25400">
            <a:solidFill>
              <a:srgbClr val="2563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21792" y="7424928"/>
            <a:ext cx="1920240" cy="21945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安装流程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03504" y="7900416"/>
            <a:ext cx="987552" cy="475488"/>
          </a:xfrm>
          <a:prstGeom prst="roundRect">
            <a:avLst>
              <a:gd name="adj" fmla="val 7692"/>
            </a:avLst>
          </a:prstGeom>
          <a:solidFill>
            <a:srgbClr val="17213A"/>
          </a:solidFill>
          <a:ln w="7620">
            <a:solidFill>
              <a:srgbClr val="2A3658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8368" y="8055864"/>
            <a:ext cx="877824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墙架安装</a:t>
            </a:r>
            <a:endParaRPr lang="en-US" sz="680" dirty="0"/>
          </a:p>
        </p:txBody>
      </p:sp>
      <p:sp>
        <p:nvSpPr>
          <p:cNvPr id="12" name="Shape 9"/>
          <p:cNvSpPr/>
          <p:nvPr/>
        </p:nvSpPr>
        <p:spPr>
          <a:xfrm>
            <a:off x="1618488" y="8138160"/>
            <a:ext cx="73152" cy="0"/>
          </a:xfrm>
          <a:prstGeom prst="line">
            <a:avLst/>
          </a:prstGeom>
          <a:noFill/>
          <a:ln w="13970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1682496" y="7900416"/>
            <a:ext cx="987552" cy="475488"/>
          </a:xfrm>
          <a:prstGeom prst="roundRect">
            <a:avLst>
              <a:gd name="adj" fmla="val 7692"/>
            </a:avLst>
          </a:prstGeom>
          <a:solidFill>
            <a:srgbClr val="17213A"/>
          </a:solidFill>
          <a:ln w="7620">
            <a:solidFill>
              <a:srgbClr val="2A365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737360" y="8055864"/>
            <a:ext cx="877824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箱体识别</a:t>
            </a:r>
            <a:endParaRPr lang="en-US" sz="680" dirty="0"/>
          </a:p>
        </p:txBody>
      </p:sp>
      <p:sp>
        <p:nvSpPr>
          <p:cNvPr id="15" name="Shape 12"/>
          <p:cNvSpPr/>
          <p:nvPr/>
        </p:nvSpPr>
        <p:spPr>
          <a:xfrm>
            <a:off x="2697480" y="8138160"/>
            <a:ext cx="73152" cy="0"/>
          </a:xfrm>
          <a:prstGeom prst="line">
            <a:avLst/>
          </a:prstGeom>
          <a:noFill/>
          <a:ln w="13970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16" name="Shape 13"/>
          <p:cNvSpPr/>
          <p:nvPr/>
        </p:nvSpPr>
        <p:spPr>
          <a:xfrm>
            <a:off x="2761488" y="7900416"/>
            <a:ext cx="987552" cy="475488"/>
          </a:xfrm>
          <a:prstGeom prst="roundRect">
            <a:avLst>
              <a:gd name="adj" fmla="val 7692"/>
            </a:avLst>
          </a:prstGeom>
          <a:solidFill>
            <a:srgbClr val="17213A"/>
          </a:solidFill>
          <a:ln w="7620">
            <a:solidFill>
              <a:srgbClr val="2A3658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816352" y="8055864"/>
            <a:ext cx="877824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箱体拼接</a:t>
            </a:r>
            <a:endParaRPr lang="en-US" sz="680" dirty="0"/>
          </a:p>
        </p:txBody>
      </p:sp>
      <p:sp>
        <p:nvSpPr>
          <p:cNvPr id="18" name="Shape 15"/>
          <p:cNvSpPr/>
          <p:nvPr/>
        </p:nvSpPr>
        <p:spPr>
          <a:xfrm>
            <a:off x="3776472" y="8138160"/>
            <a:ext cx="73152" cy="0"/>
          </a:xfrm>
          <a:prstGeom prst="line">
            <a:avLst/>
          </a:prstGeom>
          <a:noFill/>
          <a:ln w="13970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19" name="Shape 16"/>
          <p:cNvSpPr/>
          <p:nvPr/>
        </p:nvSpPr>
        <p:spPr>
          <a:xfrm>
            <a:off x="3840480" y="7900416"/>
            <a:ext cx="987552" cy="475488"/>
          </a:xfrm>
          <a:prstGeom prst="roundRect">
            <a:avLst>
              <a:gd name="adj" fmla="val 7692"/>
            </a:avLst>
          </a:prstGeom>
          <a:solidFill>
            <a:srgbClr val="17213A"/>
          </a:solidFill>
          <a:ln w="7620">
            <a:solidFill>
              <a:srgbClr val="2A3658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895344" y="8055864"/>
            <a:ext cx="877824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线缆连接</a:t>
            </a:r>
            <a:endParaRPr lang="en-US" sz="680" dirty="0"/>
          </a:p>
        </p:txBody>
      </p:sp>
      <p:sp>
        <p:nvSpPr>
          <p:cNvPr id="21" name="Shape 18"/>
          <p:cNvSpPr/>
          <p:nvPr/>
        </p:nvSpPr>
        <p:spPr>
          <a:xfrm>
            <a:off x="4855464" y="8138160"/>
            <a:ext cx="73152" cy="0"/>
          </a:xfrm>
          <a:prstGeom prst="line">
            <a:avLst/>
          </a:prstGeom>
          <a:noFill/>
          <a:ln w="13970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22" name="Shape 19"/>
          <p:cNvSpPr/>
          <p:nvPr/>
        </p:nvSpPr>
        <p:spPr>
          <a:xfrm>
            <a:off x="4919472" y="7900416"/>
            <a:ext cx="987552" cy="475488"/>
          </a:xfrm>
          <a:prstGeom prst="roundRect">
            <a:avLst>
              <a:gd name="adj" fmla="val 7692"/>
            </a:avLst>
          </a:prstGeom>
          <a:solidFill>
            <a:srgbClr val="17213A"/>
          </a:solidFill>
          <a:ln w="7620">
            <a:solidFill>
              <a:srgbClr val="2A3658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974336" y="8055864"/>
            <a:ext cx="877824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灯板安装</a:t>
            </a:r>
            <a:endParaRPr lang="en-US" sz="680" dirty="0"/>
          </a:p>
        </p:txBody>
      </p:sp>
      <p:sp>
        <p:nvSpPr>
          <p:cNvPr id="24" name="Shape 21"/>
          <p:cNvSpPr/>
          <p:nvPr/>
        </p:nvSpPr>
        <p:spPr>
          <a:xfrm>
            <a:off x="5934456" y="8138160"/>
            <a:ext cx="73152" cy="0"/>
          </a:xfrm>
          <a:prstGeom prst="line">
            <a:avLst/>
          </a:prstGeom>
          <a:noFill/>
          <a:ln w="13970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25" name="Shape 22"/>
          <p:cNvSpPr/>
          <p:nvPr/>
        </p:nvSpPr>
        <p:spPr>
          <a:xfrm>
            <a:off x="5998464" y="7900416"/>
            <a:ext cx="987552" cy="475488"/>
          </a:xfrm>
          <a:prstGeom prst="roundRect">
            <a:avLst>
              <a:gd name="adj" fmla="val 7692"/>
            </a:avLst>
          </a:prstGeom>
          <a:solidFill>
            <a:srgbClr val="17213A"/>
          </a:solidFill>
          <a:ln w="7620">
            <a:solidFill>
              <a:srgbClr val="2A365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053328" y="8055864"/>
            <a:ext cx="877824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清洁维护</a:t>
            </a:r>
            <a:endParaRPr lang="en-US" sz="680" dirty="0"/>
          </a:p>
        </p:txBody>
      </p:sp>
      <p:sp>
        <p:nvSpPr>
          <p:cNvPr id="27" name="Text 24"/>
          <p:cNvSpPr/>
          <p:nvPr/>
        </p:nvSpPr>
        <p:spPr>
          <a:xfrm>
            <a:off x="603504" y="9555480"/>
            <a:ext cx="2743200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2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安装操作方法</a:t>
            </a:r>
            <a:endParaRPr lang="en-US" sz="82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82880"/>
          </a:xfrm>
          <a:prstGeom prst="rect">
            <a:avLst/>
          </a:prstGeom>
          <a:solidFill>
            <a:srgbClr val="0B1220"/>
          </a:solidFill>
          <a:ln w="12700">
            <a:solidFill>
              <a:srgbClr val="0B1220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02336" y="384048"/>
            <a:ext cx="438912" cy="256032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32688" y="347472"/>
            <a:ext cx="5166360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75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网线连接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932688" y="713232"/>
            <a:ext cx="5440680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使用 0.3 m 网线连接上下相邻箱体。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402336" y="1060704"/>
            <a:ext cx="6766560" cy="0"/>
          </a:xfrm>
          <a:prstGeom prst="line">
            <a:avLst/>
          </a:prstGeom>
          <a:noFill/>
          <a:ln w="11430">
            <a:solidFill>
              <a:srgbClr val="D6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02336" y="10241280"/>
            <a:ext cx="3429000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UT-C 小间距 LED 安装说明书</a:t>
            </a:r>
            <a:endParaRPr lang="en-US" sz="620" dirty="0"/>
          </a:p>
        </p:txBody>
      </p:sp>
      <p:sp>
        <p:nvSpPr>
          <p:cNvPr id="8" name="Text 6"/>
          <p:cNvSpPr/>
          <p:nvPr/>
        </p:nvSpPr>
        <p:spPr>
          <a:xfrm>
            <a:off x="6821424" y="10241280"/>
            <a:ext cx="347472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620" dirty="0"/>
          </a:p>
        </p:txBody>
      </p:sp>
      <p:sp>
        <p:nvSpPr>
          <p:cNvPr id="9" name="Shape 7"/>
          <p:cNvSpPr/>
          <p:nvPr/>
        </p:nvSpPr>
        <p:spPr>
          <a:xfrm>
            <a:off x="475488" y="1335024"/>
            <a:ext cx="6601968" cy="4754880"/>
          </a:xfrm>
          <a:prstGeom prst="roundRect">
            <a:avLst>
              <a:gd name="adj" fmla="val 865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0" name="Image 0" descr="/mnt/data/led_manual_assets/src1/image2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59462"/>
            <a:ext cx="6455664" cy="3504837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85216" y="5861304"/>
            <a:ext cx="6382512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0.3 m 网线连接上下相邻箱体</a:t>
            </a:r>
            <a:endParaRPr lang="en-US" sz="680" dirty="0"/>
          </a:p>
        </p:txBody>
      </p:sp>
      <p:sp>
        <p:nvSpPr>
          <p:cNvPr id="12" name="Shape 9"/>
          <p:cNvSpPr/>
          <p:nvPr/>
        </p:nvSpPr>
        <p:spPr>
          <a:xfrm>
            <a:off x="475488" y="6400800"/>
            <a:ext cx="6601968" cy="1261872"/>
          </a:xfrm>
          <a:prstGeom prst="roundRect">
            <a:avLst>
              <a:gd name="adj" fmla="val 3261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75488" y="6400800"/>
            <a:ext cx="68580" cy="126187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0080" y="6528816"/>
            <a:ext cx="6327648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安装步骤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640080" y="6839712"/>
            <a:ext cx="6327648" cy="73152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 箱体安装完成后进行网线连接。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2. 使用 0.3 m 长网线连接上下两个相邻箱体。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3. 网线插到位，避免拉扯和过度弯折。</a:t>
            </a:r>
            <a:endParaRPr lang="en-US" sz="815" dirty="0"/>
          </a:p>
        </p:txBody>
      </p:sp>
      <p:sp>
        <p:nvSpPr>
          <p:cNvPr id="16" name="Shape 13"/>
          <p:cNvSpPr/>
          <p:nvPr/>
        </p:nvSpPr>
        <p:spPr>
          <a:xfrm>
            <a:off x="475488" y="7918704"/>
            <a:ext cx="6601968" cy="694944"/>
          </a:xfrm>
          <a:prstGeom prst="roundRect">
            <a:avLst>
              <a:gd name="adj" fmla="val 5921"/>
            </a:avLst>
          </a:prstGeom>
          <a:solidFill>
            <a:srgbClr val="EFF6FF"/>
          </a:solidFill>
          <a:ln w="7620">
            <a:solidFill>
              <a:srgbClr val="2563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1792" y="8046720"/>
            <a:ext cx="6309360" cy="47548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40" b="1" dirty="0">
                <a:solidFill>
                  <a:srgbClr val="2563E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网线必须插到位，走线不得拉扯接口。</a:t>
            </a:r>
            <a:endParaRPr lang="en-US" sz="84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82880"/>
          </a:xfrm>
          <a:prstGeom prst="rect">
            <a:avLst/>
          </a:prstGeom>
          <a:solidFill>
            <a:srgbClr val="0B1220"/>
          </a:solidFill>
          <a:ln w="12700">
            <a:solidFill>
              <a:srgbClr val="0B1220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02336" y="384048"/>
            <a:ext cx="438912" cy="256032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32688" y="347472"/>
            <a:ext cx="5166360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75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电源线连接与线路检查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932688" y="713232"/>
            <a:ext cx="5440680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AC 总输入从顶部箱体接入，一纵排一根。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402336" y="1060704"/>
            <a:ext cx="6766560" cy="0"/>
          </a:xfrm>
          <a:prstGeom prst="line">
            <a:avLst/>
          </a:prstGeom>
          <a:noFill/>
          <a:ln w="11430">
            <a:solidFill>
              <a:srgbClr val="D6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02336" y="10241280"/>
            <a:ext cx="3429000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UT-C 小间距 LED 安装说明书</a:t>
            </a:r>
            <a:endParaRPr lang="en-US" sz="620" dirty="0"/>
          </a:p>
        </p:txBody>
      </p:sp>
      <p:sp>
        <p:nvSpPr>
          <p:cNvPr id="8" name="Text 6"/>
          <p:cNvSpPr/>
          <p:nvPr/>
        </p:nvSpPr>
        <p:spPr>
          <a:xfrm>
            <a:off x="6821424" y="10241280"/>
            <a:ext cx="347472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620" dirty="0"/>
          </a:p>
        </p:txBody>
      </p:sp>
      <p:sp>
        <p:nvSpPr>
          <p:cNvPr id="9" name="Shape 7"/>
          <p:cNvSpPr/>
          <p:nvPr/>
        </p:nvSpPr>
        <p:spPr>
          <a:xfrm>
            <a:off x="475488" y="1335024"/>
            <a:ext cx="3218688" cy="2560320"/>
          </a:xfrm>
          <a:prstGeom prst="roundRect">
            <a:avLst>
              <a:gd name="adj" fmla="val 1607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0" name="Image 0" descr="/mnt/data/led_manual_assets/src1/image2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650834"/>
            <a:ext cx="3072384" cy="1727533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85216" y="3666744"/>
            <a:ext cx="2999232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电源线连接</a:t>
            </a:r>
            <a:endParaRPr lang="en-US" sz="680" dirty="0"/>
          </a:p>
        </p:txBody>
      </p:sp>
      <p:sp>
        <p:nvSpPr>
          <p:cNvPr id="12" name="Shape 9"/>
          <p:cNvSpPr/>
          <p:nvPr/>
        </p:nvSpPr>
        <p:spPr>
          <a:xfrm>
            <a:off x="3877056" y="1335024"/>
            <a:ext cx="3200400" cy="2560320"/>
          </a:xfrm>
          <a:prstGeom prst="roundRect">
            <a:avLst>
              <a:gd name="adj" fmla="val 1607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3" name="Image 1" descr="/mnt/data/led_manual_assets/src1/image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566" y="1408176"/>
            <a:ext cx="2321380" cy="221284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986784" y="3666744"/>
            <a:ext cx="2980944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电源板指示灯</a:t>
            </a:r>
            <a:endParaRPr lang="en-US" sz="680" dirty="0"/>
          </a:p>
        </p:txBody>
      </p:sp>
      <p:sp>
        <p:nvSpPr>
          <p:cNvPr id="15" name="Shape 11"/>
          <p:cNvSpPr/>
          <p:nvPr/>
        </p:nvSpPr>
        <p:spPr>
          <a:xfrm>
            <a:off x="475488" y="4224528"/>
            <a:ext cx="6601968" cy="1828800"/>
          </a:xfrm>
          <a:prstGeom prst="roundRect">
            <a:avLst>
              <a:gd name="adj" fmla="val 2250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475488" y="4224528"/>
            <a:ext cx="68580" cy="182880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640080" y="4352544"/>
            <a:ext cx="6327648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检查步骤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640080" y="4663440"/>
            <a:ext cx="6327648" cy="129844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 将两个箱体的电源线连接并插到位。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2. AC 总输入电源线从最顶部箱体电源线接口接入。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3. 一纵排一根 AC 总输入电源线。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4. 安装好电源线和网线后，检查电源板指示灯状态。</a:t>
            </a:r>
            <a:endParaRPr lang="en-US" sz="815" dirty="0"/>
          </a:p>
        </p:txBody>
      </p:sp>
      <p:sp>
        <p:nvSpPr>
          <p:cNvPr id="19" name="Shape 15"/>
          <p:cNvSpPr/>
          <p:nvPr/>
        </p:nvSpPr>
        <p:spPr>
          <a:xfrm>
            <a:off x="475488" y="6345936"/>
            <a:ext cx="6601968" cy="786384"/>
          </a:xfrm>
          <a:prstGeom prst="roundRect">
            <a:avLst>
              <a:gd name="adj" fmla="val 5233"/>
            </a:avLst>
          </a:prstGeom>
          <a:solidFill>
            <a:srgbClr val="FEF2F2"/>
          </a:solidFill>
          <a:ln w="7620">
            <a:solidFill>
              <a:srgbClr val="DC2626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621792" y="6473952"/>
            <a:ext cx="6309360" cy="56692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40" b="1" dirty="0">
                <a:solidFill>
                  <a:srgbClr val="DC262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指示灯不亮或闪烁异常时，检查电源或网络连接。</a:t>
            </a:r>
            <a:endParaRPr lang="en-US" sz="84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82880"/>
          </a:xfrm>
          <a:prstGeom prst="rect">
            <a:avLst/>
          </a:prstGeom>
          <a:solidFill>
            <a:srgbClr val="0B1220"/>
          </a:solidFill>
          <a:ln w="12700">
            <a:solidFill>
              <a:srgbClr val="0B1220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02336" y="384048"/>
            <a:ext cx="438912" cy="256032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32688" y="347472"/>
            <a:ext cx="5166360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75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显示灯板安装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932688" y="713232"/>
            <a:ext cx="5440680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箭头朝上，接口对准后安装到箱体。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402336" y="1060704"/>
            <a:ext cx="6766560" cy="0"/>
          </a:xfrm>
          <a:prstGeom prst="line">
            <a:avLst/>
          </a:prstGeom>
          <a:noFill/>
          <a:ln w="11430">
            <a:solidFill>
              <a:srgbClr val="D6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02336" y="10241280"/>
            <a:ext cx="3429000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UT-C 小间距 LED 安装说明书</a:t>
            </a:r>
            <a:endParaRPr lang="en-US" sz="620" dirty="0"/>
          </a:p>
        </p:txBody>
      </p:sp>
      <p:sp>
        <p:nvSpPr>
          <p:cNvPr id="8" name="Text 6"/>
          <p:cNvSpPr/>
          <p:nvPr/>
        </p:nvSpPr>
        <p:spPr>
          <a:xfrm>
            <a:off x="6821424" y="10241280"/>
            <a:ext cx="347472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620" dirty="0"/>
          </a:p>
        </p:txBody>
      </p:sp>
      <p:sp>
        <p:nvSpPr>
          <p:cNvPr id="9" name="Shape 7"/>
          <p:cNvSpPr/>
          <p:nvPr/>
        </p:nvSpPr>
        <p:spPr>
          <a:xfrm>
            <a:off x="475488" y="1335024"/>
            <a:ext cx="6601968" cy="3840480"/>
          </a:xfrm>
          <a:prstGeom prst="roundRect">
            <a:avLst>
              <a:gd name="adj" fmla="val 1071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0" name="Image 0" descr="/mnt/data/led_manual_assets/src1/image24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106823"/>
            <a:ext cx="6455664" cy="209571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85216" y="4946904"/>
            <a:ext cx="6382512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灯板接口与箱体接口对准</a:t>
            </a:r>
            <a:endParaRPr lang="en-US" sz="680" dirty="0"/>
          </a:p>
        </p:txBody>
      </p:sp>
      <p:sp>
        <p:nvSpPr>
          <p:cNvPr id="12" name="Shape 9"/>
          <p:cNvSpPr/>
          <p:nvPr/>
        </p:nvSpPr>
        <p:spPr>
          <a:xfrm>
            <a:off x="475488" y="5468112"/>
            <a:ext cx="6601968" cy="1901952"/>
          </a:xfrm>
          <a:prstGeom prst="roundRect">
            <a:avLst>
              <a:gd name="adj" fmla="val 2163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75488" y="5468112"/>
            <a:ext cx="68580" cy="190195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0080" y="5596128"/>
            <a:ext cx="6327648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安装步骤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640080" y="5907024"/>
            <a:ext cx="6327648" cy="137160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 查看灯板安装方向箭头，将箭头朝上。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2. 灯板固定到箱体磁铁柱上。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3. 灯板转接接口对准箱体接口。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4. 排插与排针必须吻合对接，不能野蛮操作。</a:t>
            </a:r>
            <a:endParaRPr lang="en-US" sz="815" dirty="0"/>
          </a:p>
        </p:txBody>
      </p:sp>
      <p:sp>
        <p:nvSpPr>
          <p:cNvPr id="16" name="Shape 13"/>
          <p:cNvSpPr/>
          <p:nvPr/>
        </p:nvSpPr>
        <p:spPr>
          <a:xfrm>
            <a:off x="475488" y="7662672"/>
            <a:ext cx="6601968" cy="713232"/>
          </a:xfrm>
          <a:prstGeom prst="roundRect">
            <a:avLst>
              <a:gd name="adj" fmla="val 5769"/>
            </a:avLst>
          </a:prstGeom>
          <a:solidFill>
            <a:srgbClr val="FEF2F2"/>
          </a:solidFill>
          <a:ln w="7620">
            <a:solidFill>
              <a:srgbClr val="DC262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1792" y="7790688"/>
            <a:ext cx="6309360" cy="49377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40" b="1" dirty="0">
                <a:solidFill>
                  <a:srgbClr val="DC262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排插与排针必须吻合对接，不能野蛮操作。</a:t>
            </a:r>
            <a:endParaRPr lang="en-US" sz="84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82880"/>
          </a:xfrm>
          <a:prstGeom prst="rect">
            <a:avLst/>
          </a:prstGeom>
          <a:solidFill>
            <a:srgbClr val="0B1220"/>
          </a:solidFill>
          <a:ln w="12700">
            <a:solidFill>
              <a:srgbClr val="0B1220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02336" y="384048"/>
            <a:ext cx="438912" cy="256032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32688" y="347472"/>
            <a:ext cx="5166360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75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灯板拆卸维护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932688" y="713232"/>
            <a:ext cx="5440680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断电并等待屏体冷却后再拆卸不良灯板。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402336" y="1060704"/>
            <a:ext cx="6766560" cy="0"/>
          </a:xfrm>
          <a:prstGeom prst="line">
            <a:avLst/>
          </a:prstGeom>
          <a:noFill/>
          <a:ln w="11430">
            <a:solidFill>
              <a:srgbClr val="D6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02336" y="10241280"/>
            <a:ext cx="3429000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UT-C 小间距 LED 安装说明书</a:t>
            </a:r>
            <a:endParaRPr lang="en-US" sz="620" dirty="0"/>
          </a:p>
        </p:txBody>
      </p:sp>
      <p:sp>
        <p:nvSpPr>
          <p:cNvPr id="8" name="Text 6"/>
          <p:cNvSpPr/>
          <p:nvPr/>
        </p:nvSpPr>
        <p:spPr>
          <a:xfrm>
            <a:off x="6821424" y="10241280"/>
            <a:ext cx="347472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620" dirty="0"/>
          </a:p>
        </p:txBody>
      </p:sp>
      <p:sp>
        <p:nvSpPr>
          <p:cNvPr id="9" name="Shape 7"/>
          <p:cNvSpPr/>
          <p:nvPr/>
        </p:nvSpPr>
        <p:spPr>
          <a:xfrm>
            <a:off x="658368" y="1335024"/>
            <a:ext cx="6236208" cy="5166360"/>
          </a:xfrm>
          <a:prstGeom prst="roundRect">
            <a:avLst>
              <a:gd name="adj" fmla="val 796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0" name="Image 0" descr="/mnt/data/led_manual_assets/src1/image25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349" y="1408176"/>
            <a:ext cx="5374246" cy="481888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68096" y="6272784"/>
            <a:ext cx="6016752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中间区域灯板拆卸方向</a:t>
            </a:r>
            <a:endParaRPr lang="en-US" sz="680" dirty="0"/>
          </a:p>
        </p:txBody>
      </p:sp>
      <p:sp>
        <p:nvSpPr>
          <p:cNvPr id="12" name="Shape 9"/>
          <p:cNvSpPr/>
          <p:nvPr/>
        </p:nvSpPr>
        <p:spPr>
          <a:xfrm>
            <a:off x="475488" y="6821424"/>
            <a:ext cx="6601968" cy="1444752"/>
          </a:xfrm>
          <a:prstGeom prst="roundRect">
            <a:avLst>
              <a:gd name="adj" fmla="val 2848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75488" y="6821424"/>
            <a:ext cx="68580" cy="144475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0080" y="6949440"/>
            <a:ext cx="6327648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维护步骤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640080" y="7260336"/>
            <a:ext cx="6327648" cy="91440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 发现中间区域不良灯板时先断电。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2. 等待屏体冷却后再拆卸。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3. 如不好拆卸，可推动相邻灯板上、下、左、右方向后再拆装。</a:t>
            </a:r>
            <a:endParaRPr lang="en-US" sz="815" dirty="0"/>
          </a:p>
        </p:txBody>
      </p:sp>
      <p:sp>
        <p:nvSpPr>
          <p:cNvPr id="16" name="Shape 13"/>
          <p:cNvSpPr/>
          <p:nvPr/>
        </p:nvSpPr>
        <p:spPr>
          <a:xfrm>
            <a:off x="475488" y="8485632"/>
            <a:ext cx="6601968" cy="676656"/>
          </a:xfrm>
          <a:prstGeom prst="roundRect">
            <a:avLst>
              <a:gd name="adj" fmla="val 6081"/>
            </a:avLst>
          </a:prstGeom>
          <a:solidFill>
            <a:srgbClr val="FEF2F2"/>
          </a:solidFill>
          <a:ln w="7620">
            <a:solidFill>
              <a:srgbClr val="DC262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1792" y="8613648"/>
            <a:ext cx="6309360" cy="45720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40" b="1" dirty="0">
                <a:solidFill>
                  <a:srgbClr val="DC262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必须先断电并等待屏体冷却。</a:t>
            </a:r>
            <a:endParaRPr lang="en-US" sz="84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82880"/>
          </a:xfrm>
          <a:prstGeom prst="rect">
            <a:avLst/>
          </a:prstGeom>
          <a:solidFill>
            <a:srgbClr val="0B1220"/>
          </a:solidFill>
          <a:ln w="12700">
            <a:solidFill>
              <a:srgbClr val="0B1220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02336" y="384048"/>
            <a:ext cx="438912" cy="256032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32688" y="347472"/>
            <a:ext cx="5166360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75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表面清洁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932688" y="713232"/>
            <a:ext cx="5440680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清除灰尘、脏污、手印，避免损伤 LED 模块。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402336" y="1060704"/>
            <a:ext cx="6766560" cy="0"/>
          </a:xfrm>
          <a:prstGeom prst="line">
            <a:avLst/>
          </a:prstGeom>
          <a:noFill/>
          <a:ln w="11430">
            <a:solidFill>
              <a:srgbClr val="D6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02336" y="10241280"/>
            <a:ext cx="3429000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UT-C 小间距 LED 安装说明书</a:t>
            </a:r>
            <a:endParaRPr lang="en-US" sz="620" dirty="0"/>
          </a:p>
        </p:txBody>
      </p:sp>
      <p:sp>
        <p:nvSpPr>
          <p:cNvPr id="8" name="Text 6"/>
          <p:cNvSpPr/>
          <p:nvPr/>
        </p:nvSpPr>
        <p:spPr>
          <a:xfrm>
            <a:off x="6821424" y="10241280"/>
            <a:ext cx="347472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620" dirty="0"/>
          </a:p>
        </p:txBody>
      </p:sp>
      <p:sp>
        <p:nvSpPr>
          <p:cNvPr id="9" name="Shape 7"/>
          <p:cNvSpPr/>
          <p:nvPr/>
        </p:nvSpPr>
        <p:spPr>
          <a:xfrm>
            <a:off x="475488" y="1335024"/>
            <a:ext cx="6601968" cy="5166360"/>
          </a:xfrm>
          <a:prstGeom prst="roundRect">
            <a:avLst>
              <a:gd name="adj" fmla="val 796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0" name="Image 0" descr="/mnt/data/led_manual_assets/src1/image26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68922" y="1408176"/>
            <a:ext cx="3615101" cy="481888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85216" y="6272784"/>
            <a:ext cx="6382512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清洁前后对比</a:t>
            </a:r>
            <a:endParaRPr lang="en-US" sz="680" dirty="0"/>
          </a:p>
        </p:txBody>
      </p:sp>
      <p:sp>
        <p:nvSpPr>
          <p:cNvPr id="12" name="Shape 9"/>
          <p:cNvSpPr/>
          <p:nvPr/>
        </p:nvSpPr>
        <p:spPr>
          <a:xfrm>
            <a:off x="475488" y="6803136"/>
            <a:ext cx="6601968" cy="1417320"/>
          </a:xfrm>
          <a:prstGeom prst="roundRect">
            <a:avLst>
              <a:gd name="adj" fmla="val 2903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75488" y="6803136"/>
            <a:ext cx="68580" cy="14173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0080" y="6931152"/>
            <a:ext cx="6327648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清洁步骤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640080" y="7242048"/>
            <a:ext cx="6327648" cy="8869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 清洁安装后表面灰尘、脏污、手印痕。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2. 清洁时避免腐蚀、划伤或损伤 LED 模块。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3. 可使用酒精和无尘布进行清洁擦拭。</a:t>
            </a:r>
            <a:endParaRPr lang="en-US" sz="815" dirty="0"/>
          </a:p>
        </p:txBody>
      </p:sp>
      <p:sp>
        <p:nvSpPr>
          <p:cNvPr id="16" name="Shape 13"/>
          <p:cNvSpPr/>
          <p:nvPr/>
        </p:nvSpPr>
        <p:spPr>
          <a:xfrm>
            <a:off x="475488" y="8467344"/>
            <a:ext cx="6601968" cy="676656"/>
          </a:xfrm>
          <a:prstGeom prst="roundRect">
            <a:avLst>
              <a:gd name="adj" fmla="val 6081"/>
            </a:avLst>
          </a:prstGeom>
          <a:solidFill>
            <a:srgbClr val="F0FDF4"/>
          </a:solidFill>
          <a:ln w="7620">
            <a:solidFill>
              <a:srgbClr val="16A34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1792" y="8595360"/>
            <a:ext cx="6309360" cy="45720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40" b="1" dirty="0">
                <a:solidFill>
                  <a:srgbClr val="16A3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清洁时避免腐蚀、划伤或损伤 LED 模块。</a:t>
            </a:r>
            <a:endParaRPr lang="en-US" sz="84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82880"/>
          </a:xfrm>
          <a:prstGeom prst="rect">
            <a:avLst/>
          </a:prstGeom>
          <a:solidFill>
            <a:srgbClr val="0B1220"/>
          </a:solidFill>
          <a:ln w="12700">
            <a:solidFill>
              <a:srgbClr val="0B1220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02336" y="384048"/>
            <a:ext cx="438912" cy="256032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32688" y="347472"/>
            <a:ext cx="5166360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75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墙装支架安装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932688" y="713232"/>
            <a:ext cx="5440680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固定中间排箱体，支架用膨胀螺丝固定到墙体。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402336" y="1060704"/>
            <a:ext cx="6766560" cy="0"/>
          </a:xfrm>
          <a:prstGeom prst="line">
            <a:avLst/>
          </a:prstGeom>
          <a:noFill/>
          <a:ln w="11430">
            <a:solidFill>
              <a:srgbClr val="D6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02336" y="10241280"/>
            <a:ext cx="3429000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UT-C 小间距 LED 安装说明书</a:t>
            </a:r>
            <a:endParaRPr lang="en-US" sz="620" dirty="0"/>
          </a:p>
        </p:txBody>
      </p:sp>
      <p:sp>
        <p:nvSpPr>
          <p:cNvPr id="8" name="Text 6"/>
          <p:cNvSpPr/>
          <p:nvPr/>
        </p:nvSpPr>
        <p:spPr>
          <a:xfrm>
            <a:off x="6821424" y="10241280"/>
            <a:ext cx="347472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620" dirty="0"/>
          </a:p>
        </p:txBody>
      </p:sp>
      <p:sp>
        <p:nvSpPr>
          <p:cNvPr id="9" name="Shape 7"/>
          <p:cNvSpPr/>
          <p:nvPr/>
        </p:nvSpPr>
        <p:spPr>
          <a:xfrm>
            <a:off x="475488" y="1335024"/>
            <a:ext cx="6601968" cy="3474720"/>
          </a:xfrm>
          <a:prstGeom prst="roundRect">
            <a:avLst>
              <a:gd name="adj" fmla="val 1184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0" name="Image 0" descr="/mnt/data/led_manual_assets/src2/image1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0412" y="1408176"/>
            <a:ext cx="5252120" cy="312724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85216" y="4581144"/>
            <a:ext cx="6382512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墙装支架与中间排箱体固定</a:t>
            </a:r>
            <a:endParaRPr lang="en-US" sz="680" dirty="0"/>
          </a:p>
        </p:txBody>
      </p:sp>
      <p:sp>
        <p:nvSpPr>
          <p:cNvPr id="12" name="Shape 9"/>
          <p:cNvSpPr/>
          <p:nvPr/>
        </p:nvSpPr>
        <p:spPr>
          <a:xfrm>
            <a:off x="475488" y="5047488"/>
            <a:ext cx="6601968" cy="2788920"/>
          </a:xfrm>
          <a:prstGeom prst="roundRect">
            <a:avLst>
              <a:gd name="adj" fmla="val 1475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3" name="Image 1" descr="/mnt/data/led_manual_assets/src2/imag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447" y="5120640"/>
            <a:ext cx="3652050" cy="244144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85216" y="7607808"/>
            <a:ext cx="6382512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膨胀螺丝固定示意</a:t>
            </a:r>
            <a:endParaRPr lang="en-US" sz="680" dirty="0"/>
          </a:p>
        </p:txBody>
      </p:sp>
      <p:sp>
        <p:nvSpPr>
          <p:cNvPr id="15" name="Shape 11"/>
          <p:cNvSpPr/>
          <p:nvPr/>
        </p:nvSpPr>
        <p:spPr>
          <a:xfrm>
            <a:off x="475488" y="8065008"/>
            <a:ext cx="6601968" cy="1417320"/>
          </a:xfrm>
          <a:prstGeom prst="roundRect">
            <a:avLst>
              <a:gd name="adj" fmla="val 2903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475488" y="8065008"/>
            <a:ext cx="68580" cy="14173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640080" y="8193024"/>
            <a:ext cx="6327648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安装步骤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640080" y="8503920"/>
            <a:ext cx="6327648" cy="8869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 先固定中间排箱体到墙装支架。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2. 墙装支架使用膨胀螺丝固定到墙体。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3. 固定前确认墙体、支架、水平基准线与安装位置。</a:t>
            </a:r>
            <a:endParaRPr lang="en-US" sz="81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82880"/>
          </a:xfrm>
          <a:prstGeom prst="rect">
            <a:avLst/>
          </a:prstGeom>
          <a:solidFill>
            <a:srgbClr val="0B1220"/>
          </a:solidFill>
          <a:ln w="12700">
            <a:solidFill>
              <a:srgbClr val="0B1220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02336" y="384048"/>
            <a:ext cx="438912" cy="256032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32688" y="347472"/>
            <a:ext cx="5166360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75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单箱体接口识别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932688" y="713232"/>
            <a:ext cx="5440680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识别一体电源转接板、网线接口、灯板接口与 AC 输入。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402336" y="1060704"/>
            <a:ext cx="6766560" cy="0"/>
          </a:xfrm>
          <a:prstGeom prst="line">
            <a:avLst/>
          </a:prstGeom>
          <a:noFill/>
          <a:ln w="11430">
            <a:solidFill>
              <a:srgbClr val="D6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02336" y="10241280"/>
            <a:ext cx="3429000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UT-C 小间距 LED 安装说明书</a:t>
            </a:r>
            <a:endParaRPr lang="en-US" sz="620" dirty="0"/>
          </a:p>
        </p:txBody>
      </p:sp>
      <p:sp>
        <p:nvSpPr>
          <p:cNvPr id="8" name="Text 6"/>
          <p:cNvSpPr/>
          <p:nvPr/>
        </p:nvSpPr>
        <p:spPr>
          <a:xfrm>
            <a:off x="6821424" y="10241280"/>
            <a:ext cx="347472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620" dirty="0"/>
          </a:p>
        </p:txBody>
      </p:sp>
      <p:sp>
        <p:nvSpPr>
          <p:cNvPr id="9" name="Shape 7"/>
          <p:cNvSpPr/>
          <p:nvPr/>
        </p:nvSpPr>
        <p:spPr>
          <a:xfrm>
            <a:off x="475488" y="1335024"/>
            <a:ext cx="6601968" cy="3703320"/>
          </a:xfrm>
          <a:prstGeom prst="roundRect">
            <a:avLst>
              <a:gd name="adj" fmla="val 1111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0" name="Image 0" descr="/mnt/data/led_manual_assets/src1/image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14623"/>
            <a:ext cx="6455664" cy="254295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85216" y="4809744"/>
            <a:ext cx="6382512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一体电源转接板接口识别</a:t>
            </a:r>
            <a:endParaRPr lang="en-US" sz="680" dirty="0"/>
          </a:p>
        </p:txBody>
      </p:sp>
      <p:sp>
        <p:nvSpPr>
          <p:cNvPr id="12" name="Shape 9"/>
          <p:cNvSpPr/>
          <p:nvPr/>
        </p:nvSpPr>
        <p:spPr>
          <a:xfrm>
            <a:off x="475488" y="5358384"/>
            <a:ext cx="6601968" cy="1920240"/>
          </a:xfrm>
          <a:prstGeom prst="roundRect">
            <a:avLst>
              <a:gd name="adj" fmla="val 2143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75488" y="5358384"/>
            <a:ext cx="68580" cy="192024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0080" y="5486400"/>
            <a:ext cx="6327648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检查项目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640080" y="5797296"/>
            <a:ext cx="6327648" cy="138988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 确认 A 板、B 板灯板转接口。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2. 确认网线接口位置。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3. 确认 AC “8”字尾电源输入插头。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4. 按接口标识连接，不得错插。</a:t>
            </a:r>
            <a:endParaRPr lang="en-US" sz="815" dirty="0"/>
          </a:p>
        </p:txBody>
      </p:sp>
      <p:sp>
        <p:nvSpPr>
          <p:cNvPr id="16" name="Shape 13"/>
          <p:cNvSpPr/>
          <p:nvPr/>
        </p:nvSpPr>
        <p:spPr>
          <a:xfrm>
            <a:off x="475488" y="7589520"/>
            <a:ext cx="6601968" cy="768096"/>
          </a:xfrm>
          <a:prstGeom prst="roundRect">
            <a:avLst>
              <a:gd name="adj" fmla="val 5357"/>
            </a:avLst>
          </a:prstGeom>
          <a:solidFill>
            <a:srgbClr val="EFF6FF"/>
          </a:solidFill>
          <a:ln w="7620">
            <a:solidFill>
              <a:srgbClr val="2563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1792" y="7717536"/>
            <a:ext cx="6309360" cy="54864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40" b="1" dirty="0">
                <a:solidFill>
                  <a:srgbClr val="2563E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连接前确认接口位置，避免 A/B 板灯板转接口错插。</a:t>
            </a:r>
            <a:endParaRPr lang="en-US" sz="84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82880"/>
          </a:xfrm>
          <a:prstGeom prst="rect">
            <a:avLst/>
          </a:prstGeom>
          <a:solidFill>
            <a:srgbClr val="0B1220"/>
          </a:solidFill>
          <a:ln w="12700">
            <a:solidFill>
              <a:srgbClr val="0B1220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02336" y="384048"/>
            <a:ext cx="438912" cy="256032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32688" y="347472"/>
            <a:ext cx="5166360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75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一体板固定与箱体方向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932688" y="713232"/>
            <a:ext cx="5440680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一体板固定到箱体；箭头必须指向正上方。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402336" y="1060704"/>
            <a:ext cx="6766560" cy="0"/>
          </a:xfrm>
          <a:prstGeom prst="line">
            <a:avLst/>
          </a:prstGeom>
          <a:noFill/>
          <a:ln w="11430">
            <a:solidFill>
              <a:srgbClr val="D6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02336" y="10241280"/>
            <a:ext cx="3429000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UT-C 小间距 LED 安装说明书</a:t>
            </a:r>
            <a:endParaRPr lang="en-US" sz="620" dirty="0"/>
          </a:p>
        </p:txBody>
      </p:sp>
      <p:sp>
        <p:nvSpPr>
          <p:cNvPr id="8" name="Text 6"/>
          <p:cNvSpPr/>
          <p:nvPr/>
        </p:nvSpPr>
        <p:spPr>
          <a:xfrm>
            <a:off x="6821424" y="10241280"/>
            <a:ext cx="347472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620" dirty="0"/>
          </a:p>
        </p:txBody>
      </p:sp>
      <p:sp>
        <p:nvSpPr>
          <p:cNvPr id="9" name="Shape 7"/>
          <p:cNvSpPr/>
          <p:nvPr/>
        </p:nvSpPr>
        <p:spPr>
          <a:xfrm>
            <a:off x="475488" y="1335024"/>
            <a:ext cx="6601968" cy="3474720"/>
          </a:xfrm>
          <a:prstGeom prst="roundRect">
            <a:avLst>
              <a:gd name="adj" fmla="val 1184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0" name="Image 0" descr="/mnt/data/led_manual_assets/src1/image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5740" y="1408176"/>
            <a:ext cx="5261465" cy="312724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85216" y="4581144"/>
            <a:ext cx="6382512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一体板固定位置</a:t>
            </a:r>
            <a:endParaRPr lang="en-US" sz="680" dirty="0"/>
          </a:p>
        </p:txBody>
      </p:sp>
      <p:sp>
        <p:nvSpPr>
          <p:cNvPr id="12" name="Shape 9"/>
          <p:cNvSpPr/>
          <p:nvPr/>
        </p:nvSpPr>
        <p:spPr>
          <a:xfrm>
            <a:off x="475488" y="5047488"/>
            <a:ext cx="6601968" cy="3090672"/>
          </a:xfrm>
          <a:prstGeom prst="roundRect">
            <a:avLst>
              <a:gd name="adj" fmla="val 1331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3" name="Image 1" descr="/mnt/data/led_manual_assets/src1/image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632" y="5120640"/>
            <a:ext cx="4183679" cy="2743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85216" y="7909560"/>
            <a:ext cx="6382512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安装方向与连接螺丝孔</a:t>
            </a:r>
            <a:endParaRPr lang="en-US" sz="680" dirty="0"/>
          </a:p>
        </p:txBody>
      </p:sp>
      <p:sp>
        <p:nvSpPr>
          <p:cNvPr id="15" name="Shape 11"/>
          <p:cNvSpPr/>
          <p:nvPr/>
        </p:nvSpPr>
        <p:spPr>
          <a:xfrm>
            <a:off x="475488" y="8394192"/>
            <a:ext cx="6601968" cy="1170432"/>
          </a:xfrm>
          <a:prstGeom prst="roundRect">
            <a:avLst>
              <a:gd name="adj" fmla="val 3516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475488" y="8394192"/>
            <a:ext cx="68580" cy="117043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640080" y="8522208"/>
            <a:ext cx="6327648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安装要求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640080" y="8833104"/>
            <a:ext cx="6327648" cy="64008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 将一体板固定在箱体上并锁紧对应螺丝。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2. 穿线孔位置按图示预留。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3. 确认向上、向下、向左、向右连接螺丝孔。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4. 箱体箭头指向正上方。</a:t>
            </a:r>
            <a:endParaRPr lang="en-US" sz="81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82880"/>
          </a:xfrm>
          <a:prstGeom prst="rect">
            <a:avLst/>
          </a:prstGeom>
          <a:solidFill>
            <a:srgbClr val="0B1220"/>
          </a:solidFill>
          <a:ln w="12700">
            <a:solidFill>
              <a:srgbClr val="0B1220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02336" y="384048"/>
            <a:ext cx="438912" cy="256032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32688" y="347472"/>
            <a:ext cx="5166360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75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箱体位置与灯板编号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932688" y="713232"/>
            <a:ext cx="5440680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按编号关系摆放箱体与灯板，避免顺序错误。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402336" y="1060704"/>
            <a:ext cx="6766560" cy="0"/>
          </a:xfrm>
          <a:prstGeom prst="line">
            <a:avLst/>
          </a:prstGeom>
          <a:noFill/>
          <a:ln w="11430">
            <a:solidFill>
              <a:srgbClr val="D6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02336" y="10241280"/>
            <a:ext cx="3429000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UT-C 小间距 LED 安装说明书</a:t>
            </a:r>
            <a:endParaRPr lang="en-US" sz="620" dirty="0"/>
          </a:p>
        </p:txBody>
      </p:sp>
      <p:sp>
        <p:nvSpPr>
          <p:cNvPr id="8" name="Text 6"/>
          <p:cNvSpPr/>
          <p:nvPr/>
        </p:nvSpPr>
        <p:spPr>
          <a:xfrm>
            <a:off x="6821424" y="10241280"/>
            <a:ext cx="347472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620" dirty="0"/>
          </a:p>
        </p:txBody>
      </p:sp>
      <p:sp>
        <p:nvSpPr>
          <p:cNvPr id="9" name="Shape 7"/>
          <p:cNvSpPr/>
          <p:nvPr/>
        </p:nvSpPr>
        <p:spPr>
          <a:xfrm>
            <a:off x="475488" y="1335024"/>
            <a:ext cx="6601968" cy="3977640"/>
          </a:xfrm>
          <a:prstGeom prst="roundRect">
            <a:avLst>
              <a:gd name="adj" fmla="val 1034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0" name="Image 0" descr="/mnt/data/led_manual_assets/src1/image6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993" y="1408176"/>
            <a:ext cx="6040958" cy="363016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85216" y="5084064"/>
            <a:ext cx="6382512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箱体位置与灯板编号对应图</a:t>
            </a:r>
            <a:endParaRPr lang="en-US" sz="680" dirty="0"/>
          </a:p>
        </p:txBody>
      </p:sp>
      <p:sp>
        <p:nvSpPr>
          <p:cNvPr id="12" name="Shape 9"/>
          <p:cNvSpPr/>
          <p:nvPr/>
        </p:nvSpPr>
        <p:spPr>
          <a:xfrm>
            <a:off x="475488" y="5650992"/>
            <a:ext cx="6601968" cy="1481328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75488" y="5650992"/>
            <a:ext cx="68580" cy="148132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0080" y="5779008"/>
            <a:ext cx="6327648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编号要求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640080" y="6089904"/>
            <a:ext cx="6327648" cy="95097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 安装前核对箱体位置编号。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2. 核对灯板编号与箱体位置的对应关系。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3. 安装或维护时保持编号一致。</a:t>
            </a:r>
            <a:endParaRPr lang="en-US" sz="815" dirty="0"/>
          </a:p>
        </p:txBody>
      </p:sp>
      <p:sp>
        <p:nvSpPr>
          <p:cNvPr id="16" name="Shape 13"/>
          <p:cNvSpPr/>
          <p:nvPr/>
        </p:nvSpPr>
        <p:spPr>
          <a:xfrm>
            <a:off x="475488" y="7406640"/>
            <a:ext cx="6601968" cy="731520"/>
          </a:xfrm>
          <a:prstGeom prst="roundRect">
            <a:avLst>
              <a:gd name="adj" fmla="val 5625"/>
            </a:avLst>
          </a:prstGeom>
          <a:solidFill>
            <a:srgbClr val="EFF6FF"/>
          </a:solidFill>
          <a:ln w="7620">
            <a:solidFill>
              <a:srgbClr val="2563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1792" y="7534656"/>
            <a:ext cx="6309360" cy="51206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40" b="1" dirty="0">
                <a:solidFill>
                  <a:srgbClr val="2563E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编号必须与现场安装位置一致。</a:t>
            </a:r>
            <a:endParaRPr lang="en-US" sz="84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82880"/>
          </a:xfrm>
          <a:prstGeom prst="rect">
            <a:avLst/>
          </a:prstGeom>
          <a:solidFill>
            <a:srgbClr val="0B1220"/>
          </a:solidFill>
          <a:ln w="12700">
            <a:solidFill>
              <a:srgbClr val="0B1220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02336" y="384048"/>
            <a:ext cx="438912" cy="256032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32688" y="347472"/>
            <a:ext cx="5166360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75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左右箱体连接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932688" y="713232"/>
            <a:ext cx="5440680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使用 2 颗 M6x18 内六角螺丝固定左右箱体。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402336" y="1060704"/>
            <a:ext cx="6766560" cy="0"/>
          </a:xfrm>
          <a:prstGeom prst="line">
            <a:avLst/>
          </a:prstGeom>
          <a:noFill/>
          <a:ln w="11430">
            <a:solidFill>
              <a:srgbClr val="D6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02336" y="10241280"/>
            <a:ext cx="3429000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UT-C 小间距 LED 安装说明书</a:t>
            </a:r>
            <a:endParaRPr lang="en-US" sz="620" dirty="0"/>
          </a:p>
        </p:txBody>
      </p:sp>
      <p:sp>
        <p:nvSpPr>
          <p:cNvPr id="8" name="Text 6"/>
          <p:cNvSpPr/>
          <p:nvPr/>
        </p:nvSpPr>
        <p:spPr>
          <a:xfrm>
            <a:off x="6821424" y="10241280"/>
            <a:ext cx="347472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620" dirty="0"/>
          </a:p>
        </p:txBody>
      </p:sp>
      <p:sp>
        <p:nvSpPr>
          <p:cNvPr id="9" name="Shape 7"/>
          <p:cNvSpPr/>
          <p:nvPr/>
        </p:nvSpPr>
        <p:spPr>
          <a:xfrm>
            <a:off x="475488" y="1335024"/>
            <a:ext cx="6601968" cy="4800600"/>
          </a:xfrm>
          <a:prstGeom prst="roundRect">
            <a:avLst>
              <a:gd name="adj" fmla="val 857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0" name="Image 0" descr="/mnt/data/led_manual_assets/src1/image16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464301"/>
            <a:ext cx="6455664" cy="434087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85216" y="5907024"/>
            <a:ext cx="6382512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左右箱体连接固定示意</a:t>
            </a:r>
            <a:endParaRPr lang="en-US" sz="680" dirty="0"/>
          </a:p>
        </p:txBody>
      </p:sp>
      <p:sp>
        <p:nvSpPr>
          <p:cNvPr id="12" name="Shape 9"/>
          <p:cNvSpPr/>
          <p:nvPr/>
        </p:nvSpPr>
        <p:spPr>
          <a:xfrm>
            <a:off x="475488" y="6446520"/>
            <a:ext cx="6601968" cy="164592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75488" y="6446520"/>
            <a:ext cx="68580" cy="16459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0080" y="6574536"/>
            <a:ext cx="6327648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安装步骤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640080" y="6885432"/>
            <a:ext cx="6327648" cy="11155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 两个箱体对齐摆放。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2. 使用 2 颗 M6x18 内六角螺丝连接固定。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3. 先固定但不要锁紧。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4. 将箱体顶部调整在同一平面后锁紧，保证无断差。</a:t>
            </a:r>
            <a:endParaRPr lang="en-US" sz="815" dirty="0"/>
          </a:p>
        </p:txBody>
      </p:sp>
      <p:sp>
        <p:nvSpPr>
          <p:cNvPr id="16" name="Shape 13"/>
          <p:cNvSpPr/>
          <p:nvPr/>
        </p:nvSpPr>
        <p:spPr>
          <a:xfrm>
            <a:off x="475488" y="8339328"/>
            <a:ext cx="6601968" cy="640080"/>
          </a:xfrm>
          <a:prstGeom prst="roundRect">
            <a:avLst>
              <a:gd name="adj" fmla="val 6429"/>
            </a:avLst>
          </a:prstGeom>
          <a:solidFill>
            <a:srgbClr val="FEF2F2"/>
          </a:solidFill>
          <a:ln w="7620">
            <a:solidFill>
              <a:srgbClr val="DC262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1792" y="8467344"/>
            <a:ext cx="6309360" cy="42062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40" b="1" dirty="0">
                <a:solidFill>
                  <a:srgbClr val="DC262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先预锁再调平，最后同步锁紧。</a:t>
            </a:r>
            <a:endParaRPr lang="en-US" sz="84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82880"/>
          </a:xfrm>
          <a:prstGeom prst="rect">
            <a:avLst/>
          </a:prstGeom>
          <a:solidFill>
            <a:srgbClr val="0B1220"/>
          </a:solidFill>
          <a:ln w="12700">
            <a:solidFill>
              <a:srgbClr val="0B1220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02336" y="384048"/>
            <a:ext cx="438912" cy="256032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32688" y="347472"/>
            <a:ext cx="5166360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75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上下箱体连接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932688" y="713232"/>
            <a:ext cx="5440680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使用 2 颗 M6x18 内六角螺丝固定上下箱体。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402336" y="1060704"/>
            <a:ext cx="6766560" cy="0"/>
          </a:xfrm>
          <a:prstGeom prst="line">
            <a:avLst/>
          </a:prstGeom>
          <a:noFill/>
          <a:ln w="11430">
            <a:solidFill>
              <a:srgbClr val="D6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02336" y="10241280"/>
            <a:ext cx="3429000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UT-C 小间距 LED 安装说明书</a:t>
            </a:r>
            <a:endParaRPr lang="en-US" sz="620" dirty="0"/>
          </a:p>
        </p:txBody>
      </p:sp>
      <p:sp>
        <p:nvSpPr>
          <p:cNvPr id="8" name="Text 6"/>
          <p:cNvSpPr/>
          <p:nvPr/>
        </p:nvSpPr>
        <p:spPr>
          <a:xfrm>
            <a:off x="6821424" y="10241280"/>
            <a:ext cx="347472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620" dirty="0"/>
          </a:p>
        </p:txBody>
      </p:sp>
      <p:sp>
        <p:nvSpPr>
          <p:cNvPr id="9" name="Shape 7"/>
          <p:cNvSpPr/>
          <p:nvPr/>
        </p:nvSpPr>
        <p:spPr>
          <a:xfrm>
            <a:off x="475488" y="1335024"/>
            <a:ext cx="6601968" cy="4645152"/>
          </a:xfrm>
          <a:prstGeom prst="roundRect">
            <a:avLst>
              <a:gd name="adj" fmla="val 886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0" name="Image 0" descr="/mnt/data/led_manual_assets/src1/image1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503544"/>
            <a:ext cx="6455664" cy="4106943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85216" y="5751576"/>
            <a:ext cx="6382512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上下箱体连接固定示意</a:t>
            </a:r>
            <a:endParaRPr lang="en-US" sz="680" dirty="0"/>
          </a:p>
        </p:txBody>
      </p:sp>
      <p:sp>
        <p:nvSpPr>
          <p:cNvPr id="12" name="Shape 9"/>
          <p:cNvSpPr/>
          <p:nvPr/>
        </p:nvSpPr>
        <p:spPr>
          <a:xfrm>
            <a:off x="475488" y="6327648"/>
            <a:ext cx="6601968" cy="178308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75488" y="6327648"/>
            <a:ext cx="68580" cy="178308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0080" y="6455664"/>
            <a:ext cx="6327648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安装步骤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640080" y="6766560"/>
            <a:ext cx="6327648" cy="125272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 上下箱体对齐摆放。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2. 使用 2 颗 M6x18 内六角螺丝连接固定。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3. 先固定但不要锁紧。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4. 将箱体侧面调整在同一平面后锁紧，保证侧面无断差。</a:t>
            </a:r>
            <a:endParaRPr lang="en-US" sz="815" dirty="0"/>
          </a:p>
        </p:txBody>
      </p:sp>
      <p:sp>
        <p:nvSpPr>
          <p:cNvPr id="16" name="Shape 13"/>
          <p:cNvSpPr/>
          <p:nvPr/>
        </p:nvSpPr>
        <p:spPr>
          <a:xfrm>
            <a:off x="475488" y="8375904"/>
            <a:ext cx="6601968" cy="640080"/>
          </a:xfrm>
          <a:prstGeom prst="roundRect">
            <a:avLst>
              <a:gd name="adj" fmla="val 6429"/>
            </a:avLst>
          </a:prstGeom>
          <a:solidFill>
            <a:srgbClr val="FEF2F2"/>
          </a:solidFill>
          <a:ln w="7620">
            <a:solidFill>
              <a:srgbClr val="DC262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1792" y="8503920"/>
            <a:ext cx="6309360" cy="42062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40" b="1" dirty="0">
                <a:solidFill>
                  <a:srgbClr val="DC262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侧面必须调整到同一平面，保证无断差。</a:t>
            </a:r>
            <a:endParaRPr lang="en-US" sz="84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82880"/>
          </a:xfrm>
          <a:prstGeom prst="rect">
            <a:avLst/>
          </a:prstGeom>
          <a:solidFill>
            <a:srgbClr val="0B1220"/>
          </a:solidFill>
          <a:ln w="12700">
            <a:solidFill>
              <a:srgbClr val="0B1220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02336" y="384048"/>
            <a:ext cx="438912" cy="256032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32688" y="347472"/>
            <a:ext cx="5166360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75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前连接片安装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932688" y="713232"/>
            <a:ext cx="5440680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使用 4 颗 M4x12 内六角螺丝固定前连接片。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402336" y="1060704"/>
            <a:ext cx="6766560" cy="0"/>
          </a:xfrm>
          <a:prstGeom prst="line">
            <a:avLst/>
          </a:prstGeom>
          <a:noFill/>
          <a:ln w="11430">
            <a:solidFill>
              <a:srgbClr val="D6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02336" y="10241280"/>
            <a:ext cx="3429000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UT-C 小间距 LED 安装说明书</a:t>
            </a:r>
            <a:endParaRPr lang="en-US" sz="620" dirty="0"/>
          </a:p>
        </p:txBody>
      </p:sp>
      <p:sp>
        <p:nvSpPr>
          <p:cNvPr id="8" name="Text 6"/>
          <p:cNvSpPr/>
          <p:nvPr/>
        </p:nvSpPr>
        <p:spPr>
          <a:xfrm>
            <a:off x="6821424" y="10241280"/>
            <a:ext cx="347472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620" dirty="0"/>
          </a:p>
        </p:txBody>
      </p:sp>
      <p:sp>
        <p:nvSpPr>
          <p:cNvPr id="9" name="Shape 7"/>
          <p:cNvSpPr/>
          <p:nvPr/>
        </p:nvSpPr>
        <p:spPr>
          <a:xfrm>
            <a:off x="475488" y="1335024"/>
            <a:ext cx="6601968" cy="5120640"/>
          </a:xfrm>
          <a:prstGeom prst="roundRect">
            <a:avLst>
              <a:gd name="adj" fmla="val 804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0" name="Image 0" descr="/mnt/data/led_manual_assets/src1/image18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8987" y="1408176"/>
            <a:ext cx="4594970" cy="477316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85216" y="6227064"/>
            <a:ext cx="6382512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前连接片安装位置与 M4x12 螺丝</a:t>
            </a:r>
            <a:endParaRPr lang="en-US" sz="680" dirty="0"/>
          </a:p>
        </p:txBody>
      </p:sp>
      <p:sp>
        <p:nvSpPr>
          <p:cNvPr id="12" name="Shape 9"/>
          <p:cNvSpPr/>
          <p:nvPr/>
        </p:nvSpPr>
        <p:spPr>
          <a:xfrm>
            <a:off x="475488" y="6748272"/>
            <a:ext cx="6601968" cy="1298448"/>
          </a:xfrm>
          <a:prstGeom prst="roundRect">
            <a:avLst>
              <a:gd name="adj" fmla="val 3169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75488" y="6748272"/>
            <a:ext cx="68580" cy="129844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0080" y="6876288"/>
            <a:ext cx="6327648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安装步骤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640080" y="7187184"/>
            <a:ext cx="6327648" cy="7680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 将前连接片放置在箱体连接处。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2. 使用 4 颗 M4x12 内六角螺丝固定。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3. 确认连接片贴合完整，4 个孔位均锁紧。</a:t>
            </a:r>
            <a:endParaRPr lang="en-US" sz="815" dirty="0"/>
          </a:p>
        </p:txBody>
      </p:sp>
      <p:sp>
        <p:nvSpPr>
          <p:cNvPr id="16" name="Shape 13"/>
          <p:cNvSpPr/>
          <p:nvPr/>
        </p:nvSpPr>
        <p:spPr>
          <a:xfrm>
            <a:off x="475488" y="8302752"/>
            <a:ext cx="6601968" cy="658368"/>
          </a:xfrm>
          <a:prstGeom prst="roundRect">
            <a:avLst>
              <a:gd name="adj" fmla="val 6250"/>
            </a:avLst>
          </a:prstGeom>
          <a:solidFill>
            <a:srgbClr val="EFF6FF"/>
          </a:solidFill>
          <a:ln w="7620">
            <a:solidFill>
              <a:srgbClr val="2563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1792" y="8430768"/>
            <a:ext cx="6309360" cy="438912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40" b="1" dirty="0">
                <a:solidFill>
                  <a:srgbClr val="2563E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前连接片 4 个固定点应全部锁紧。</a:t>
            </a:r>
            <a:endParaRPr lang="en-US" sz="84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82880"/>
          </a:xfrm>
          <a:prstGeom prst="rect">
            <a:avLst/>
          </a:prstGeom>
          <a:solidFill>
            <a:srgbClr val="0B1220"/>
          </a:solidFill>
          <a:ln w="12700">
            <a:solidFill>
              <a:srgbClr val="0B1220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02336" y="384048"/>
            <a:ext cx="438912" cy="256032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32688" y="347472"/>
            <a:ext cx="5166360" cy="310896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75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后连接片与墙架固定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932688" y="713232"/>
            <a:ext cx="5440680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后连接片用于箱体组固定，并连接到墙体支架。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402336" y="1060704"/>
            <a:ext cx="6766560" cy="0"/>
          </a:xfrm>
          <a:prstGeom prst="line">
            <a:avLst/>
          </a:prstGeom>
          <a:noFill/>
          <a:ln w="11430">
            <a:solidFill>
              <a:srgbClr val="D6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02336" y="10241280"/>
            <a:ext cx="3429000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6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UT-C 小间距 LED 安装说明书</a:t>
            </a:r>
            <a:endParaRPr lang="en-US" sz="620" dirty="0"/>
          </a:p>
        </p:txBody>
      </p:sp>
      <p:sp>
        <p:nvSpPr>
          <p:cNvPr id="8" name="Text 6"/>
          <p:cNvSpPr/>
          <p:nvPr/>
        </p:nvSpPr>
        <p:spPr>
          <a:xfrm>
            <a:off x="6821424" y="10241280"/>
            <a:ext cx="347472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620" dirty="0"/>
          </a:p>
        </p:txBody>
      </p:sp>
      <p:sp>
        <p:nvSpPr>
          <p:cNvPr id="9" name="Shape 7"/>
          <p:cNvSpPr/>
          <p:nvPr/>
        </p:nvSpPr>
        <p:spPr>
          <a:xfrm>
            <a:off x="475488" y="1335024"/>
            <a:ext cx="3200400" cy="246888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0" name="Image 0" descr="/mnt/data/led_manual_assets/src1/image19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506078"/>
            <a:ext cx="3054096" cy="1925603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85216" y="3575304"/>
            <a:ext cx="2980944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后连接片固定螺丝孔</a:t>
            </a:r>
            <a:endParaRPr lang="en-US" sz="680" dirty="0"/>
          </a:p>
        </p:txBody>
      </p:sp>
      <p:sp>
        <p:nvSpPr>
          <p:cNvPr id="12" name="Shape 9"/>
          <p:cNvSpPr/>
          <p:nvPr/>
        </p:nvSpPr>
        <p:spPr>
          <a:xfrm>
            <a:off x="3877056" y="1335024"/>
            <a:ext cx="3200400" cy="246888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pic>
        <p:nvPicPr>
          <p:cNvPr id="13" name="Image 1" descr="/mnt/data/led_manual_assets/src1/image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0208" y="1574699"/>
            <a:ext cx="3054096" cy="178836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986784" y="3575304"/>
            <a:ext cx="2980944" cy="13716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6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后连接片连接墙体支架</a:t>
            </a:r>
            <a:endParaRPr lang="en-US" sz="680" dirty="0"/>
          </a:p>
        </p:txBody>
      </p:sp>
      <p:sp>
        <p:nvSpPr>
          <p:cNvPr id="15" name="Shape 11"/>
          <p:cNvSpPr/>
          <p:nvPr/>
        </p:nvSpPr>
        <p:spPr>
          <a:xfrm>
            <a:off x="475488" y="4187952"/>
            <a:ext cx="6601968" cy="1417320"/>
          </a:xfrm>
          <a:prstGeom prst="roundRect">
            <a:avLst>
              <a:gd name="adj" fmla="val 2903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475488" y="4187952"/>
            <a:ext cx="68580" cy="14173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640080" y="4315968"/>
            <a:ext cx="6327648" cy="2011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安装步骤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640080" y="4626864"/>
            <a:ext cx="6327648" cy="886968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 先用一块后连接片将 4 个箱体固定好。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2. 再将另一块后连接片固定在墙体支架上。</a:t>
            </a:r>
            <a:endParaRPr lang="en-US" sz="815" dirty="0"/>
          </a:p>
          <a:p>
            <a:pPr marL="0" indent="0" algn="l">
              <a:buNone/>
            </a:pPr>
            <a:r>
              <a:rPr lang="en-US" sz="815" dirty="0">
                <a:solidFill>
                  <a:srgbClr val="1E293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3. 确认后连接片固定螺丝孔对齐并锁紧。</a:t>
            </a:r>
            <a:endParaRPr lang="en-US" sz="815" dirty="0"/>
          </a:p>
        </p:txBody>
      </p:sp>
      <p:sp>
        <p:nvSpPr>
          <p:cNvPr id="19" name="Shape 15"/>
          <p:cNvSpPr/>
          <p:nvPr/>
        </p:nvSpPr>
        <p:spPr>
          <a:xfrm>
            <a:off x="475488" y="5925312"/>
            <a:ext cx="6601968" cy="20574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7620">
            <a:solidFill>
              <a:srgbClr val="D6DEE8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640080" y="6053328"/>
            <a:ext cx="6272784" cy="182880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B122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后连接片固定逻辑</a:t>
            </a:r>
            <a:endParaRPr lang="en-US" sz="1000" dirty="0"/>
          </a:p>
        </p:txBody>
      </p:sp>
      <p:sp>
        <p:nvSpPr>
          <p:cNvPr id="21" name="Shape 17"/>
          <p:cNvSpPr/>
          <p:nvPr/>
        </p:nvSpPr>
        <p:spPr>
          <a:xfrm>
            <a:off x="1005840" y="6638544"/>
            <a:ext cx="987552" cy="658368"/>
          </a:xfrm>
          <a:prstGeom prst="roundRect">
            <a:avLst>
              <a:gd name="adj" fmla="val 4861"/>
            </a:avLst>
          </a:prstGeom>
          <a:solidFill>
            <a:srgbClr val="F8FAFC"/>
          </a:solidFill>
          <a:ln w="7620">
            <a:solidFill>
              <a:srgbClr val="D6DEE8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1051560" y="6885432"/>
            <a:ext cx="896112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73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 个箱体</a:t>
            </a:r>
            <a:endParaRPr lang="en-US" sz="730" dirty="0"/>
          </a:p>
        </p:txBody>
      </p:sp>
      <p:sp>
        <p:nvSpPr>
          <p:cNvPr id="23" name="Shape 19"/>
          <p:cNvSpPr/>
          <p:nvPr/>
        </p:nvSpPr>
        <p:spPr>
          <a:xfrm>
            <a:off x="2505456" y="6638544"/>
            <a:ext cx="1097280" cy="658368"/>
          </a:xfrm>
          <a:prstGeom prst="roundRect">
            <a:avLst>
              <a:gd name="adj" fmla="val 4861"/>
            </a:avLst>
          </a:prstGeom>
          <a:solidFill>
            <a:srgbClr val="EFF6FF"/>
          </a:solidFill>
          <a:ln w="7620">
            <a:solidFill>
              <a:srgbClr val="2563EB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2551176" y="6885432"/>
            <a:ext cx="1005840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730" b="1" dirty="0">
                <a:solidFill>
                  <a:srgbClr val="2563E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后连接片</a:t>
            </a:r>
            <a:endParaRPr lang="en-US" sz="730" dirty="0"/>
          </a:p>
        </p:txBody>
      </p:sp>
      <p:sp>
        <p:nvSpPr>
          <p:cNvPr id="25" name="Shape 21"/>
          <p:cNvSpPr/>
          <p:nvPr/>
        </p:nvSpPr>
        <p:spPr>
          <a:xfrm>
            <a:off x="4096512" y="6638544"/>
            <a:ext cx="1143000" cy="658368"/>
          </a:xfrm>
          <a:prstGeom prst="roundRect">
            <a:avLst>
              <a:gd name="adj" fmla="val 4861"/>
            </a:avLst>
          </a:prstGeom>
          <a:solidFill>
            <a:srgbClr val="F0FDF4"/>
          </a:solidFill>
          <a:ln w="7620">
            <a:solidFill>
              <a:srgbClr val="16A34A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4142232" y="6885432"/>
            <a:ext cx="1051560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730" b="1" dirty="0">
                <a:solidFill>
                  <a:srgbClr val="16A3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墙体支架</a:t>
            </a:r>
            <a:endParaRPr lang="en-US" sz="730" dirty="0"/>
          </a:p>
        </p:txBody>
      </p:sp>
      <p:sp>
        <p:nvSpPr>
          <p:cNvPr id="27" name="Shape 23"/>
          <p:cNvSpPr/>
          <p:nvPr/>
        </p:nvSpPr>
        <p:spPr>
          <a:xfrm>
            <a:off x="5577840" y="6638544"/>
            <a:ext cx="804672" cy="658368"/>
          </a:xfrm>
          <a:prstGeom prst="roundRect">
            <a:avLst>
              <a:gd name="adj" fmla="val 4861"/>
            </a:avLst>
          </a:prstGeom>
          <a:solidFill>
            <a:srgbClr val="F8FAFC"/>
          </a:solidFill>
          <a:ln w="7620">
            <a:solidFill>
              <a:srgbClr val="D6DEE8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5623560" y="6885432"/>
            <a:ext cx="713232" cy="146304"/>
          </a:xfrm>
          <a:prstGeom prst="rect">
            <a:avLst/>
          </a:prstGeom>
          <a:noFill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730" b="1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墙体</a:t>
            </a:r>
            <a:endParaRPr lang="en-US" sz="730" dirty="0"/>
          </a:p>
        </p:txBody>
      </p:sp>
      <p:sp>
        <p:nvSpPr>
          <p:cNvPr id="29" name="Shape 25"/>
          <p:cNvSpPr/>
          <p:nvPr/>
        </p:nvSpPr>
        <p:spPr>
          <a:xfrm>
            <a:off x="2084832" y="6967728"/>
            <a:ext cx="310896" cy="0"/>
          </a:xfrm>
          <a:prstGeom prst="line">
            <a:avLst/>
          </a:prstGeom>
          <a:noFill/>
          <a:ln w="15240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30" name="Shape 26"/>
          <p:cNvSpPr/>
          <p:nvPr/>
        </p:nvSpPr>
        <p:spPr>
          <a:xfrm>
            <a:off x="3694176" y="6967728"/>
            <a:ext cx="292608" cy="0"/>
          </a:xfrm>
          <a:prstGeom prst="line">
            <a:avLst/>
          </a:prstGeom>
          <a:noFill/>
          <a:ln w="15240">
            <a:solidFill>
              <a:srgbClr val="2563EB"/>
            </a:solidFill>
            <a:prstDash val="solid"/>
            <a:tailEnd type="triangle"/>
          </a:ln>
        </p:spPr>
      </p:sp>
      <p:sp>
        <p:nvSpPr>
          <p:cNvPr id="31" name="Shape 27"/>
          <p:cNvSpPr/>
          <p:nvPr/>
        </p:nvSpPr>
        <p:spPr>
          <a:xfrm>
            <a:off x="5330952" y="6967728"/>
            <a:ext cx="137160" cy="0"/>
          </a:xfrm>
          <a:prstGeom prst="line">
            <a:avLst/>
          </a:prstGeom>
          <a:noFill/>
          <a:ln w="15240">
            <a:solidFill>
              <a:srgbClr val="2563EB"/>
            </a:solidFill>
            <a:prstDash val="solid"/>
            <a:tailEnd type="triangle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Noto Sans CJK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Noto Sans CJK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2034</Words>
  <Application>WPS 演示</Application>
  <PresentationFormat>On-screen Show (16:9)</PresentationFormat>
  <Paragraphs>298</Paragraphs>
  <Slides>14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8" baseType="lpstr">
      <vt:lpstr>Arial</vt:lpstr>
      <vt:lpstr>宋体</vt:lpstr>
      <vt:lpstr>Wingdings</vt:lpstr>
      <vt:lpstr>Noto Sans CJK SC</vt:lpstr>
      <vt:lpstr>苹方-简</vt:lpstr>
      <vt:lpstr>Noto Sans CJK SC</vt:lpstr>
      <vt:lpstr>Noto Sans CJK SC</vt:lpstr>
      <vt:lpstr>Aptos</vt:lpstr>
      <vt:lpstr>Aptos</vt:lpstr>
      <vt:lpstr>Aptos</vt:lpstr>
      <vt:lpstr>微软雅黑</vt:lpstr>
      <vt:lpstr>Arial Unicode MS</vt:lpstr>
      <vt:lpstr>等线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小间距 LED 显示屏安装说明书</dc:title>
  <dc:creator>OpenAI</dc:creator>
  <dc:subject>小间距 LED 显示屏安装说明书</dc:subject>
  <cp:lastModifiedBy>Vae.遠偉</cp:lastModifiedBy>
  <cp:revision>2</cp:revision>
  <dcterms:created xsi:type="dcterms:W3CDTF">2026-07-31T02:00:29Z</dcterms:created>
  <dcterms:modified xsi:type="dcterms:W3CDTF">2026-07-31T02:00:29Z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EB558D653F6A124FBD016C6A2EB6E3C0_43</vt:lpwstr>
  </property>
  <property fmtid="{D5CDD505-2E9C-101B-9397-08002B2CF9AE}" pid="3" name="KSOProductBuildVer">
    <vt:lpwstr>2052-6.7.1.8828</vt:lpwstr>
  </property>
</Properties>
</file>